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60" r:id="rId5"/>
    <p:sldId id="261" r:id="rId6"/>
    <p:sldId id="262" r:id="rId7"/>
    <p:sldId id="263" r:id="rId8"/>
    <p:sldId id="264" r:id="rId9"/>
    <p:sldId id="308" r:id="rId10"/>
    <p:sldId id="304" r:id="rId11"/>
    <p:sldId id="301" r:id="rId12"/>
    <p:sldId id="309" r:id="rId13"/>
    <p:sldId id="296" r:id="rId14"/>
    <p:sldId id="265" r:id="rId15"/>
    <p:sldId id="289" r:id="rId16"/>
    <p:sldId id="305" r:id="rId17"/>
    <p:sldId id="299" r:id="rId18"/>
    <p:sldId id="297" r:id="rId19"/>
    <p:sldId id="302" r:id="rId20"/>
    <p:sldId id="310" r:id="rId21"/>
    <p:sldId id="306" r:id="rId22"/>
    <p:sldId id="266" r:id="rId23"/>
    <p:sldId id="300" r:id="rId24"/>
    <p:sldId id="303" r:id="rId25"/>
    <p:sldId id="30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508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4.1-4.5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001436"/>
            <a:ext cx="7065264" cy="45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come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37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big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997" y="552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are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20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if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4645" y="5527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big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997" y="552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went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0592" y="506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come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37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if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4645" y="5527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come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37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big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997" y="552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658" y="-1488734"/>
            <a:ext cx="5811837" cy="951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65545">
            <a:off x="5360193" y="724441"/>
            <a:ext cx="11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big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94491">
            <a:off x="7777134" y="2223641"/>
            <a:ext cx="169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004" y="3648048"/>
            <a:ext cx="142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went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00973">
            <a:off x="7614180" y="4575680"/>
            <a:ext cx="144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if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76789">
            <a:off x="6548985" y="5336678"/>
            <a:ext cx="170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4223" y="5860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are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20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went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0592" y="506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are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20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if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4645" y="5527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big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997" y="552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went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0592" y="506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0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48" y="1027906"/>
            <a:ext cx="6775323" cy="4629293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296" y="480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658" y="-1488734"/>
            <a:ext cx="5811837" cy="951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65545">
            <a:off x="5360193" y="724441"/>
            <a:ext cx="11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big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94491">
            <a:off x="7777134" y="2223641"/>
            <a:ext cx="169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004" y="3648048"/>
            <a:ext cx="142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went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00973">
            <a:off x="7614180" y="4575680"/>
            <a:ext cx="144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if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76789">
            <a:off x="6548985" y="5336678"/>
            <a:ext cx="170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237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This pumpkin is </a:t>
            </a:r>
            <a:r>
              <a:rPr lang="en-US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big</a:t>
            </a:r>
            <a:r>
              <a:rPr lang="en-US" dirty="0" smtClean="0">
                <a:latin typeface="Century Gothic" panose="020B0502020202020204" pitchFamily="34" charset="0"/>
              </a:rPr>
              <a:t>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744200" y="5171364"/>
            <a:ext cx="609600" cy="609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0" y="1690688"/>
            <a:ext cx="2992575" cy="5037994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907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We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went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to my grandma’s house for Thanksgiving.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322257" y="458451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87" y="1690688"/>
            <a:ext cx="6463861" cy="417212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3235" y="5862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Please 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come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play with me!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749051" y="4529919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16" y="1485970"/>
            <a:ext cx="3747720" cy="4731497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912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The trees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are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colorful!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22" y="2492460"/>
            <a:ext cx="1549092" cy="25818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4" y="1780841"/>
            <a:ext cx="1937271" cy="295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85" y="1932806"/>
            <a:ext cx="1985821" cy="330970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4188" y="5827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it rains, you will need an umbrella.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0" y="1323667"/>
            <a:ext cx="4800345" cy="502128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0445" y="5342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are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20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</Words>
  <Application>Microsoft Office PowerPoint</Application>
  <PresentationFormat>Widescreen</PresentationFormat>
  <Paragraphs>33</Paragraphs>
  <Slides>26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This pumpkin is big!</vt:lpstr>
      <vt:lpstr>We went to my grandma’s house for Thanksgiving.</vt:lpstr>
      <vt:lpstr>Please come play with me!</vt:lpstr>
      <vt:lpstr>The trees are colorful!</vt:lpstr>
      <vt:lpstr>If it rains, you will need an umbrella.</vt:lpstr>
      <vt:lpstr>are</vt:lpstr>
      <vt:lpstr>come</vt:lpstr>
      <vt:lpstr>big</vt:lpstr>
      <vt:lpstr>are</vt:lpstr>
      <vt:lpstr>if</vt:lpstr>
      <vt:lpstr>big</vt:lpstr>
      <vt:lpstr>went</vt:lpstr>
      <vt:lpstr>come</vt:lpstr>
      <vt:lpstr>if</vt:lpstr>
      <vt:lpstr>come</vt:lpstr>
      <vt:lpstr>big</vt:lpstr>
      <vt:lpstr>are</vt:lpstr>
      <vt:lpstr>went</vt:lpstr>
      <vt:lpstr>are</vt:lpstr>
      <vt:lpstr>if</vt:lpstr>
      <vt:lpstr>big</vt:lpstr>
      <vt:lpstr>went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Nichols</dc:creator>
  <cp:lastModifiedBy>Niki Nichols</cp:lastModifiedBy>
  <cp:revision>5</cp:revision>
  <dcterms:created xsi:type="dcterms:W3CDTF">2015-11-16T21:18:28Z</dcterms:created>
  <dcterms:modified xsi:type="dcterms:W3CDTF">2015-11-16T21:41:48Z</dcterms:modified>
</cp:coreProperties>
</file>