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99" r:id="rId4"/>
    <p:sldId id="260" r:id="rId5"/>
    <p:sldId id="261" r:id="rId6"/>
    <p:sldId id="262" r:id="rId7"/>
    <p:sldId id="263" r:id="rId8"/>
    <p:sldId id="264" r:id="rId9"/>
    <p:sldId id="304" r:id="rId10"/>
    <p:sldId id="309" r:id="rId11"/>
    <p:sldId id="292" r:id="rId12"/>
    <p:sldId id="296" r:id="rId13"/>
    <p:sldId id="307" r:id="rId14"/>
    <p:sldId id="265" r:id="rId15"/>
    <p:sldId id="305" r:id="rId16"/>
    <p:sldId id="300" r:id="rId17"/>
    <p:sldId id="310" r:id="rId18"/>
    <p:sldId id="302" r:id="rId19"/>
    <p:sldId id="289" r:id="rId20"/>
    <p:sldId id="297" r:id="rId21"/>
    <p:sldId id="303" r:id="rId22"/>
    <p:sldId id="301" r:id="rId23"/>
    <p:sldId id="306" r:id="rId24"/>
    <p:sldId id="308" r:id="rId25"/>
    <p:sldId id="28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9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24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989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38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03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877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7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594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93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00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82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F85A6-406E-4803-B25A-B56D70291508}" type="datetimeFigureOut">
              <a:rPr lang="en-US" smtClean="0"/>
              <a:t>11/16/2015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A3800-D80C-467D-ABA4-2FDC5171DE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75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5.m4a"/><Relationship Id="rId5" Type="http://schemas.microsoft.com/office/2007/relationships/media" Target="../media/media15.m4a"/><Relationship Id="rId4" Type="http://schemas.openxmlformats.org/officeDocument/2006/relationships/audio" Target="../media/media14.m4a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6.m4a"/><Relationship Id="rId5" Type="http://schemas.microsoft.com/office/2007/relationships/media" Target="../media/media16.m4a"/><Relationship Id="rId4" Type="http://schemas.openxmlformats.org/officeDocument/2006/relationships/audio" Target="../media/media14.m4a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12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m4a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5.m4a"/><Relationship Id="rId5" Type="http://schemas.microsoft.com/office/2007/relationships/media" Target="../media/media15.m4a"/><Relationship Id="rId4" Type="http://schemas.openxmlformats.org/officeDocument/2006/relationships/audio" Target="../media/media14.m4a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6.m4a"/><Relationship Id="rId5" Type="http://schemas.microsoft.com/office/2007/relationships/media" Target="../media/media16.m4a"/><Relationship Id="rId4" Type="http://schemas.openxmlformats.org/officeDocument/2006/relationships/audio" Target="../media/media14.m4a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5.m4a"/><Relationship Id="rId5" Type="http://schemas.microsoft.com/office/2007/relationships/media" Target="../media/media15.m4a"/><Relationship Id="rId4" Type="http://schemas.openxmlformats.org/officeDocument/2006/relationships/audio" Target="../media/media14.m4a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media" Target="../media/media13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3.m4a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1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audio" Target="../media/media16.m4a"/><Relationship Id="rId5" Type="http://schemas.microsoft.com/office/2007/relationships/media" Target="../media/media16.m4a"/><Relationship Id="rId4" Type="http://schemas.openxmlformats.org/officeDocument/2006/relationships/audio" Target="../media/media14.m4a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7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5.m4a"/><Relationship Id="rId7" Type="http://schemas.openxmlformats.org/officeDocument/2006/relationships/image" Target="../media/image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7.m4a"/><Relationship Id="rId7" Type="http://schemas.openxmlformats.org/officeDocument/2006/relationships/image" Target="../media/image7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4a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5089"/>
            <a:ext cx="9144000" cy="1655762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Century Gothic" panose="020B0502020202020204" pitchFamily="34" charset="0"/>
              </a:rPr>
              <a:t>4.6-4.10</a:t>
            </a:r>
            <a:endParaRPr lang="en-US" sz="4000" dirty="0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40" y="1001436"/>
            <a:ext cx="7065264" cy="455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01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"/>
    </mc:Choice>
    <mc:Fallback>
      <p:transition spd="slow" advClick="0" advTm="1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no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0192" y="58537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22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2670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now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610" y="645273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1123" y="5621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259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long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9765792" y="5459509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81564" y="55139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110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ask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9765792" y="5459509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95304" y="5764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60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no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0192" y="58537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59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came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144" y="4897184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90504" y="5812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708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2670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now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610" y="645273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1123" y="5621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253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no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80192" y="58537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7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5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long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9765792" y="5459509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81564" y="55139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562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came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144" y="4897184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90504" y="5812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87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7658" y="-1488734"/>
            <a:ext cx="5811837" cy="9519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765545">
            <a:off x="5351958" y="694314"/>
            <a:ext cx="122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now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794491">
            <a:off x="7777134" y="2223641"/>
            <a:ext cx="169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came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5004" y="3648048"/>
            <a:ext cx="142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long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300973">
            <a:off x="7614180" y="4575680"/>
            <a:ext cx="1443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776789">
            <a:off x="6548985" y="5336678"/>
            <a:ext cx="170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ask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3778" y="57250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71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ask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9765792" y="5459509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95304" y="5764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81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long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9765792" y="5459509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81564" y="55139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246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1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226707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now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7610" y="6452736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41123" y="56217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484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09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came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144" y="4897184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90504" y="5812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281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ask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9765792" y="5459509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195304" y="57643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91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4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748" y="1027906"/>
            <a:ext cx="6775323" cy="4629293"/>
          </a:xfr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07296" y="4806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1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97658" y="-1488734"/>
            <a:ext cx="5811837" cy="9519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9765545">
            <a:off x="5351958" y="694314"/>
            <a:ext cx="1228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now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0794491">
            <a:off x="7777134" y="2223641"/>
            <a:ext cx="1696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came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45004" y="3648048"/>
            <a:ext cx="14200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long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300973">
            <a:off x="7614180" y="4575680"/>
            <a:ext cx="14431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no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776789">
            <a:off x="6548985" y="5336678"/>
            <a:ext cx="1705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ask</a:t>
            </a:r>
            <a:endParaRPr lang="en-US" sz="360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3778" y="57250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88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9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6" grpId="0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It is cold so </a:t>
            </a:r>
            <a:r>
              <a:rPr lang="en-US" b="1" i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now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I will wear my coat.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744200" y="5171364"/>
            <a:ext cx="609600" cy="6096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331" y="1443487"/>
            <a:ext cx="2792811" cy="4876337"/>
          </a:xfr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82065" y="60150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293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2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This eraser is 4 inches </a:t>
            </a:r>
            <a:r>
              <a:rPr lang="en-US" b="1" i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long</a:t>
            </a:r>
            <a:r>
              <a:rPr lang="en-US" dirty="0" smtClean="0">
                <a:latin typeface="Century Gothic" panose="020B0502020202020204" pitchFamily="34" charset="0"/>
              </a:rPr>
              <a:t>.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322257" y="4584510"/>
            <a:ext cx="609600" cy="6096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282" y="3596017"/>
            <a:ext cx="7666844" cy="1976986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91" y="2606722"/>
            <a:ext cx="3690613" cy="989295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59492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90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5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My grandparents </a:t>
            </a:r>
            <a:r>
              <a:rPr lang="en-US" b="1" i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came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to my house.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9749051" y="4529919"/>
            <a:ext cx="609600" cy="6096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340" y="1825625"/>
            <a:ext cx="3995319" cy="4351338"/>
          </a:xfr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49000" y="55673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5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2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“Do yo</a:t>
            </a:r>
            <a:r>
              <a:rPr lang="en-US" dirty="0" smtClean="0">
                <a:latin typeface="Century Gothic" panose="020B0502020202020204" pitchFamily="34" charset="0"/>
              </a:rPr>
              <a:t>u play football?” </a:t>
            </a:r>
            <a:br>
              <a:rPr lang="en-US" dirty="0" smtClean="0">
                <a:latin typeface="Century Gothic" panose="020B0502020202020204" pitchFamily="34" charset="0"/>
              </a:rPr>
            </a:br>
            <a:r>
              <a:rPr lang="en-US" dirty="0" smtClean="0">
                <a:latin typeface="Century Gothic" panose="020B0502020202020204" pitchFamily="34" charset="0"/>
              </a:rPr>
              <a:t>“</a:t>
            </a:r>
            <a:r>
              <a:rPr lang="en-US" b="1" i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</a:t>
            </a:r>
            <a:r>
              <a:rPr lang="en-US" dirty="0" smtClean="0">
                <a:latin typeface="Century Gothic" panose="020B0502020202020204" pitchFamily="34" charset="0"/>
              </a:rPr>
              <a:t>! I do not play football.”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421" y="1834783"/>
            <a:ext cx="2504842" cy="488809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0797" y="2074459"/>
            <a:ext cx="2417274" cy="4509841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49000" y="551255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7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8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entury Gothic" panose="020B0502020202020204" pitchFamily="34" charset="0"/>
              </a:rPr>
              <a:t>Let’s </a:t>
            </a:r>
            <a:r>
              <a:rPr lang="en-US" b="1" i="1" u="sng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ask</a:t>
            </a:r>
            <a:r>
              <a:rPr lang="en-US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dirty="0" smtClean="0">
                <a:latin typeface="Century Gothic" panose="020B0502020202020204" pitchFamily="34" charset="0"/>
              </a:rPr>
              <a:t>them to play with us!</a:t>
            </a:r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375" y="1992353"/>
            <a:ext cx="5879959" cy="436292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988" y="2418114"/>
            <a:ext cx="2745523" cy="231173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81815" y="58946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13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4504" y="2181733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Century Gothic" panose="020B0502020202020204" pitchFamily="34" charset="0"/>
              </a:rPr>
              <a:t>came</a:t>
            </a:r>
            <a:endParaRPr lang="en-US" sz="20000" dirty="0">
              <a:latin typeface="Century Gothic" panose="020B0502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144" y="4897184"/>
            <a:ext cx="10515600" cy="435133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lum bright="70000" contrast="-70000"/>
          </a:blip>
          <a:stretch>
            <a:fillRect/>
          </a:stretch>
        </p:blipFill>
        <p:spPr>
          <a:xfrm>
            <a:off x="10070592" y="4287584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890504" y="5812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99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00"/>
    </mc:Choice>
    <mc:Fallback>
      <p:transition spd="slow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7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672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2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66</Words>
  <Application>Microsoft Office PowerPoint</Application>
  <PresentationFormat>Widescreen</PresentationFormat>
  <Paragraphs>32</Paragraphs>
  <Slides>25</Slides>
  <Notes>0</Notes>
  <HiddenSlides>0</HiddenSlides>
  <MMClips>49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It is cold so now I will wear my coat.</vt:lpstr>
      <vt:lpstr>This eraser is 4 inches long.</vt:lpstr>
      <vt:lpstr>My grandparents came to my house.</vt:lpstr>
      <vt:lpstr>“Do you play football?”  “No! I do not play football.”</vt:lpstr>
      <vt:lpstr>Let’s ask them to play with us!</vt:lpstr>
      <vt:lpstr>came</vt:lpstr>
      <vt:lpstr>no</vt:lpstr>
      <vt:lpstr>now</vt:lpstr>
      <vt:lpstr>long</vt:lpstr>
      <vt:lpstr>ask</vt:lpstr>
      <vt:lpstr>no</vt:lpstr>
      <vt:lpstr>came</vt:lpstr>
      <vt:lpstr>now</vt:lpstr>
      <vt:lpstr>no</vt:lpstr>
      <vt:lpstr>long</vt:lpstr>
      <vt:lpstr>came</vt:lpstr>
      <vt:lpstr>ask</vt:lpstr>
      <vt:lpstr>long</vt:lpstr>
      <vt:lpstr>now</vt:lpstr>
      <vt:lpstr>came</vt:lpstr>
      <vt:lpstr>ask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Niki Nichols</dc:creator>
  <cp:lastModifiedBy>Niki Nichols</cp:lastModifiedBy>
  <cp:revision>8</cp:revision>
  <dcterms:created xsi:type="dcterms:W3CDTF">2015-11-16T21:18:28Z</dcterms:created>
  <dcterms:modified xsi:type="dcterms:W3CDTF">2015-11-16T22:11:19Z</dcterms:modified>
</cp:coreProperties>
</file>